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02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16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7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76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0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48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77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63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59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7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56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EDCFC-888D-4B86-ADF9-DCC87B508889}" type="datetimeFigureOut">
              <a:rPr lang="nl-NL" smtClean="0"/>
              <a:t>16-10-24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A2A5-7C3B-46A9-A7B3-51D46A70C2D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7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52600" y="3044279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/>
              <a:t>Balkan </a:t>
            </a:r>
            <a:r>
              <a:rPr lang="nl-NL" sz="4400" b="1" dirty="0" err="1"/>
              <a:t>praise</a:t>
            </a:r>
            <a:endParaRPr lang="nl-NL" sz="4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4E5D5-3A9A-B049-A8FF-3A4C85EF4A5A}"/>
              </a:ext>
            </a:extLst>
          </p:cNvPr>
          <p:cNvSpPr txBox="1"/>
          <p:nvPr/>
        </p:nvSpPr>
        <p:spPr>
          <a:xfrm>
            <a:off x="2228193" y="5559972"/>
            <a:ext cx="7735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/>
              <a:t>Text&amp;music</a:t>
            </a:r>
            <a:r>
              <a:rPr lang="nl-NL" i="1" dirty="0"/>
              <a:t>: Daniel </a:t>
            </a:r>
            <a:r>
              <a:rPr lang="nl-NL" i="1" dirty="0" err="1"/>
              <a:t>Mohanu</a:t>
            </a:r>
            <a:endParaRPr lang="nl-NL" i="1" dirty="0"/>
          </a:p>
          <a:p>
            <a:pPr algn="ctr"/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6C88D1-7610-5D41-BBDD-922977C11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0"/>
            <a:ext cx="9067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90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</a:rPr>
              <a:t>E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sărbătoare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răsună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muzica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(4x)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040D8-87E9-2342-83DA-8CE66E119054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/>
              <a:t>Romanian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241908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 anchor="ctr"/>
          <a:lstStyle/>
          <a:p>
            <a:pPr marL="0" indent="0" algn="ctr">
              <a:spcAft>
                <a:spcPts val="0"/>
              </a:spcAft>
              <a:buNone/>
              <a:tabLst>
                <a:tab pos="1419225" algn="l"/>
              </a:tabLst>
            </a:pPr>
            <a:endParaRPr lang="en-GB" kern="50" dirty="0">
              <a:effectLst/>
              <a:latin typeface="Trebuchet MS" panose="020B0603020202020204" pitchFamily="34" charset="0"/>
              <a:ea typeface="SimSun" panose="02010600030101010101" pitchFamily="2" charset="-122"/>
              <a:cs typeface="Mangal"/>
            </a:endParaRPr>
          </a:p>
          <a:p>
            <a:pPr marL="0" indent="0" algn="ctr">
              <a:spcAft>
                <a:spcPts val="0"/>
              </a:spcAft>
              <a:buNone/>
              <a:tabLst>
                <a:tab pos="1419225" algn="l"/>
              </a:tabLst>
            </a:pPr>
            <a:endParaRPr lang="en-GB" kern="50" dirty="0">
              <a:latin typeface="Trebuchet MS" panose="020B0603020202020204" pitchFamily="34" charset="0"/>
              <a:ea typeface="SimSun" panose="02010600030101010101" pitchFamily="2" charset="-122"/>
              <a:cs typeface="Mangal"/>
            </a:endParaRPr>
          </a:p>
          <a:p>
            <a:pPr marL="0" indent="0">
              <a:spcAft>
                <a:spcPts val="0"/>
              </a:spcAft>
              <a:buNone/>
              <a:tabLst>
                <a:tab pos="1419225" algn="l"/>
              </a:tabLst>
            </a:pPr>
            <a:r>
              <a:rPr lang="en-GB" sz="4400" kern="50" dirty="0">
                <a:effectLst/>
                <a:ea typeface="SimSun" panose="02010600030101010101" pitchFamily="2" charset="-122"/>
                <a:cs typeface="Mangal"/>
              </a:rPr>
              <a:t>He's my Jesus 	</a:t>
            </a:r>
            <a:endParaRPr lang="nl-NL" sz="4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4400" kern="50" dirty="0">
                <a:effectLst/>
                <a:ea typeface="SimSun" panose="02010600030101010101" pitchFamily="2" charset="-122"/>
                <a:cs typeface="Mangal"/>
              </a:rPr>
              <a:t>The king of all (4x)</a:t>
            </a:r>
            <a:endParaRPr lang="nl-NL" sz="4400" kern="50" dirty="0">
              <a:effectLst/>
              <a:ea typeface="SimSun" panose="02010600030101010101" pitchFamily="2" charset="-122"/>
              <a:cs typeface="Mangal"/>
            </a:endParaRP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80FAE-19AC-FA44-A510-5E877DEC5201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8751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 anchor="ctr"/>
          <a:lstStyle/>
          <a:p>
            <a:pPr marL="0" indent="0" algn="ctr">
              <a:spcAft>
                <a:spcPts val="0"/>
              </a:spcAft>
              <a:buNone/>
            </a:pPr>
            <a:endParaRPr lang="en-GB" kern="50" dirty="0">
              <a:effectLst/>
              <a:latin typeface="Trebuchet MS" panose="020B0603020202020204" pitchFamily="34" charset="0"/>
              <a:ea typeface="SimSun" panose="02010600030101010101" pitchFamily="2" charset="-122"/>
              <a:cs typeface="Mangal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GB" kern="50" dirty="0">
              <a:latin typeface="Trebuchet MS" panose="020B0603020202020204" pitchFamily="34" charset="0"/>
              <a:ea typeface="SimSun" panose="02010600030101010101" pitchFamily="2" charset="-122"/>
              <a:cs typeface="Mang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5400" kern="50" dirty="0">
                <a:effectLst/>
                <a:ea typeface="SimSun" panose="02010600030101010101" pitchFamily="2" charset="-122"/>
                <a:cs typeface="Mangal"/>
              </a:rPr>
              <a:t>Lift your eyes </a:t>
            </a:r>
            <a:endParaRPr lang="nl-NL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5400" kern="50" dirty="0">
                <a:effectLst/>
                <a:ea typeface="SimSun" panose="02010600030101010101" pitchFamily="2" charset="-122"/>
                <a:cs typeface="Mangal"/>
              </a:rPr>
              <a:t>And praise His name (4x)</a:t>
            </a:r>
            <a:endParaRPr lang="nl-NL" sz="5400" kern="50" dirty="0">
              <a:effectLst/>
              <a:ea typeface="SimSun" panose="02010600030101010101" pitchFamily="2" charset="-122"/>
              <a:cs typeface="Mangal"/>
            </a:endParaRP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D9939-E92B-D64A-86CB-69F98A8DBC34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413757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5400" kern="50" dirty="0">
                <a:effectLst/>
                <a:ea typeface="SimSun" panose="02010600030101010101" pitchFamily="2" charset="-122"/>
                <a:cs typeface="Mangal"/>
              </a:rPr>
              <a:t>Clap your hands </a:t>
            </a:r>
            <a:endParaRPr lang="nl-NL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5400" kern="50" dirty="0">
                <a:effectLst/>
                <a:ea typeface="SimSun" panose="02010600030101010101" pitchFamily="2" charset="-122"/>
                <a:cs typeface="Mangal"/>
              </a:rPr>
              <a:t>And jump for joy (4x)</a:t>
            </a:r>
            <a:endParaRPr lang="nl-NL" sz="5400" kern="50" dirty="0">
              <a:effectLst/>
              <a:ea typeface="SimSun" panose="02010600030101010101" pitchFamily="2" charset="-122"/>
              <a:cs typeface="Mangal"/>
            </a:endParaRP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7AE9C8-5583-A344-BE19-D5A6CE8809BC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188670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</a:rPr>
              <a:t>Koning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onze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Heer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(4x)</a:t>
            </a:r>
          </a:p>
          <a:p>
            <a:endParaRPr lang="nl-NL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017186-1C78-8C4A-AFD4-2E36A36C37A7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273160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</a:rPr>
              <a:t>Kijk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omhoog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prijs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Zijn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Naam (4x)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B3482-54C9-0348-8B84-FAA932E0A0C0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41696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</a:rPr>
              <a:t>Klap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met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ons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dans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Hem (4x)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040D8-87E9-2342-83DA-8CE66E119054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124407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 algn="l">
              <a:buNone/>
            </a:pPr>
            <a:r>
              <a:rPr lang="en-GB" sz="4400" b="0" i="0" dirty="0">
                <a:solidFill>
                  <a:srgbClr val="000000"/>
                </a:solidFill>
                <a:effectLst/>
              </a:rPr>
              <a:t>El e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Isus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domnul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meu (4x)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040D8-87E9-2342-83DA-8CE66E119054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Romanian</a:t>
            </a:r>
          </a:p>
        </p:txBody>
      </p:sp>
    </p:spTree>
    <p:extLst>
      <p:ext uri="{BB962C8B-B14F-4D97-AF65-F5344CB8AC3E}">
        <p14:creationId xmlns:p14="http://schemas.microsoft.com/office/powerpoint/2010/main" val="262681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indent="0">
              <a:spcAft>
                <a:spcPts val="0"/>
              </a:spcAft>
              <a:buNone/>
            </a:pPr>
            <a:endParaRPr lang="en-GB" sz="5400" kern="50" dirty="0">
              <a:effectLst/>
              <a:ea typeface="SimSun" panose="02010600030101010101" pitchFamily="2" charset="-122"/>
              <a:cs typeface="Mangal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</a:rPr>
              <a:t>Ridica-ți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ochii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</a:rPr>
              <a:t>laudă</a:t>
            </a:r>
            <a:r>
              <a:rPr lang="en-GB" sz="4400" b="0" i="0" dirty="0">
                <a:solidFill>
                  <a:srgbClr val="000000"/>
                </a:solidFill>
                <a:effectLst/>
              </a:rPr>
              <a:t>-L (4x)</a:t>
            </a: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040D8-87E9-2342-83DA-8CE66E119054}"/>
              </a:ext>
            </a:extLst>
          </p:cNvPr>
          <p:cNvSpPr txBox="1"/>
          <p:nvPr/>
        </p:nvSpPr>
        <p:spPr>
          <a:xfrm>
            <a:off x="9551963" y="182880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L" i="1" dirty="0"/>
              <a:t>Romanian</a:t>
            </a:r>
          </a:p>
        </p:txBody>
      </p:sp>
    </p:spTree>
    <p:extLst>
      <p:ext uri="{BB962C8B-B14F-4D97-AF65-F5344CB8AC3E}">
        <p14:creationId xmlns:p14="http://schemas.microsoft.com/office/powerpoint/2010/main" val="33278617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98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ICP EU | Office</cp:lastModifiedBy>
  <cp:revision>6</cp:revision>
  <dcterms:created xsi:type="dcterms:W3CDTF">2016-02-01T11:55:12Z</dcterms:created>
  <dcterms:modified xsi:type="dcterms:W3CDTF">2024-10-16T09:50:20Z</dcterms:modified>
</cp:coreProperties>
</file>