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32" y="3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DCFC-888D-4B86-ADF9-DCC87B508889}" type="datetimeFigureOut">
              <a:rPr lang="nl-NL" smtClean="0"/>
              <a:t>16-10-24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8A2A5-7C3B-46A9-A7B3-51D46A70C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6027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DCFC-888D-4B86-ADF9-DCC87B508889}" type="datetimeFigureOut">
              <a:rPr lang="nl-NL" smtClean="0"/>
              <a:t>16-10-24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8A2A5-7C3B-46A9-A7B3-51D46A70C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16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DCFC-888D-4B86-ADF9-DCC87B508889}" type="datetimeFigureOut">
              <a:rPr lang="nl-NL" smtClean="0"/>
              <a:t>16-10-24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8A2A5-7C3B-46A9-A7B3-51D46A70C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71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DCFC-888D-4B86-ADF9-DCC87B508889}" type="datetimeFigureOut">
              <a:rPr lang="nl-NL" smtClean="0"/>
              <a:t>16-10-24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8A2A5-7C3B-46A9-A7B3-51D46A70C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476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DCFC-888D-4B86-ADF9-DCC87B508889}" type="datetimeFigureOut">
              <a:rPr lang="nl-NL" smtClean="0"/>
              <a:t>16-10-24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8A2A5-7C3B-46A9-A7B3-51D46A70C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408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DCFC-888D-4B86-ADF9-DCC87B508889}" type="datetimeFigureOut">
              <a:rPr lang="nl-NL" smtClean="0"/>
              <a:t>16-10-24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8A2A5-7C3B-46A9-A7B3-51D46A70C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1489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DCFC-888D-4B86-ADF9-DCC87B508889}" type="datetimeFigureOut">
              <a:rPr lang="nl-NL" smtClean="0"/>
              <a:t>16-10-24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8A2A5-7C3B-46A9-A7B3-51D46A70C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877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DCFC-888D-4B86-ADF9-DCC87B508889}" type="datetimeFigureOut">
              <a:rPr lang="nl-NL" smtClean="0"/>
              <a:t>16-10-24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8A2A5-7C3B-46A9-A7B3-51D46A70C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9631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DCFC-888D-4B86-ADF9-DCC87B508889}" type="datetimeFigureOut">
              <a:rPr lang="nl-NL" smtClean="0"/>
              <a:t>16-10-24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8A2A5-7C3B-46A9-A7B3-51D46A70C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259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DCFC-888D-4B86-ADF9-DCC87B508889}" type="datetimeFigureOut">
              <a:rPr lang="nl-NL" smtClean="0"/>
              <a:t>16-10-24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8A2A5-7C3B-46A9-A7B3-51D46A70C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279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DCFC-888D-4B86-ADF9-DCC87B508889}" type="datetimeFigureOut">
              <a:rPr lang="nl-NL" smtClean="0"/>
              <a:t>16-10-24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8A2A5-7C3B-46A9-A7B3-51D46A70C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6565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EDCFC-888D-4B86-ADF9-DCC87B508889}" type="datetimeFigureOut">
              <a:rPr lang="nl-NL" smtClean="0"/>
              <a:t>16-10-24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A2A5-7C3B-46A9-A7B3-51D46A70C2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75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752600" y="3044279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dirty="0"/>
              <a:t>Balkan </a:t>
            </a:r>
            <a:r>
              <a:rPr lang="nl-NL" sz="4400" b="1" dirty="0" err="1"/>
              <a:t>praise</a:t>
            </a:r>
            <a:endParaRPr lang="nl-NL" sz="4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74E5D5-3A9A-B049-A8FF-3A4C85EF4A5A}"/>
              </a:ext>
            </a:extLst>
          </p:cNvPr>
          <p:cNvSpPr txBox="1"/>
          <p:nvPr/>
        </p:nvSpPr>
        <p:spPr>
          <a:xfrm>
            <a:off x="2228193" y="5559972"/>
            <a:ext cx="7735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i="1" dirty="0" err="1"/>
              <a:t>Text&amp;music</a:t>
            </a:r>
            <a:r>
              <a:rPr lang="nl-NL" i="1" dirty="0"/>
              <a:t>: Daniel </a:t>
            </a:r>
            <a:r>
              <a:rPr lang="nl-NL" i="1" dirty="0" err="1"/>
              <a:t>Mohanu</a:t>
            </a:r>
            <a:endParaRPr lang="nl-NL" i="1" dirty="0"/>
          </a:p>
          <a:p>
            <a:pPr algn="ctr"/>
            <a:endParaRPr lang="en-NL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6C88D1-7610-5D41-BBDD-922977C115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" y="0"/>
            <a:ext cx="9067800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690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579549"/>
            <a:ext cx="10515600" cy="5597414"/>
          </a:xfrm>
        </p:spPr>
        <p:txBody>
          <a:bodyPr anchor="ctr"/>
          <a:lstStyle/>
          <a:p>
            <a:pPr marL="0" indent="0">
              <a:spcAft>
                <a:spcPts val="0"/>
              </a:spcAft>
              <a:buNone/>
            </a:pPr>
            <a:endParaRPr lang="en-GB" sz="5400" kern="50" dirty="0">
              <a:effectLst/>
              <a:ea typeface="SimSun" panose="02010600030101010101" pitchFamily="2" charset="-122"/>
              <a:cs typeface="Mangal"/>
            </a:endParaRP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</a:rPr>
              <a:t>E </a:t>
            </a:r>
            <a:r>
              <a:rPr lang="en-GB" sz="4400" b="0" i="0" dirty="0" err="1">
                <a:solidFill>
                  <a:srgbClr val="000000"/>
                </a:solidFill>
                <a:effectLst/>
              </a:rPr>
              <a:t>sărbătoare</a:t>
            </a:r>
            <a:r>
              <a:rPr lang="en-GB" sz="4400" b="0" i="0" dirty="0">
                <a:solidFill>
                  <a:srgbClr val="000000"/>
                </a:solidFill>
                <a:effectLst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</a:rPr>
              <a:t>răsună</a:t>
            </a:r>
            <a:r>
              <a:rPr lang="en-GB" sz="44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</a:rPr>
              <a:t>muzica</a:t>
            </a:r>
            <a:r>
              <a:rPr lang="en-GB" sz="4400" b="0" i="0" dirty="0">
                <a:solidFill>
                  <a:srgbClr val="000000"/>
                </a:solidFill>
                <a:effectLst/>
              </a:rPr>
              <a:t> (4x)</a:t>
            </a:r>
          </a:p>
          <a:p>
            <a:endParaRPr lang="nl-N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7040D8-87E9-2342-83DA-8CE66E119054}"/>
              </a:ext>
            </a:extLst>
          </p:cNvPr>
          <p:cNvSpPr txBox="1"/>
          <p:nvPr/>
        </p:nvSpPr>
        <p:spPr>
          <a:xfrm>
            <a:off x="9551963" y="182880"/>
            <a:ext cx="2419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/>
              <a:t>Romanian</a:t>
            </a:r>
            <a:endParaRPr lang="en-NL" i="1" dirty="0"/>
          </a:p>
        </p:txBody>
      </p:sp>
    </p:spTree>
    <p:extLst>
      <p:ext uri="{BB962C8B-B14F-4D97-AF65-F5344CB8AC3E}">
        <p14:creationId xmlns:p14="http://schemas.microsoft.com/office/powerpoint/2010/main" val="2419087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</p:spPr>
        <p:txBody>
          <a:bodyPr anchor="ctr"/>
          <a:lstStyle/>
          <a:p>
            <a:pPr marL="0" indent="0" algn="ctr">
              <a:spcAft>
                <a:spcPts val="0"/>
              </a:spcAft>
              <a:buNone/>
              <a:tabLst>
                <a:tab pos="1419225" algn="l"/>
              </a:tabLst>
            </a:pPr>
            <a:endParaRPr lang="en-GB" kern="50" dirty="0">
              <a:effectLst/>
              <a:latin typeface="Trebuchet MS" panose="020B0603020202020204" pitchFamily="34" charset="0"/>
              <a:ea typeface="SimSun" panose="02010600030101010101" pitchFamily="2" charset="-122"/>
              <a:cs typeface="Mangal"/>
            </a:endParaRPr>
          </a:p>
          <a:p>
            <a:pPr marL="0" indent="0" algn="ctr">
              <a:spcAft>
                <a:spcPts val="0"/>
              </a:spcAft>
              <a:buNone/>
              <a:tabLst>
                <a:tab pos="1419225" algn="l"/>
              </a:tabLst>
            </a:pPr>
            <a:endParaRPr lang="en-GB" kern="50" dirty="0">
              <a:latin typeface="Trebuchet MS" panose="020B0603020202020204" pitchFamily="34" charset="0"/>
              <a:ea typeface="SimSun" panose="02010600030101010101" pitchFamily="2" charset="-122"/>
              <a:cs typeface="Mangal"/>
            </a:endParaRPr>
          </a:p>
          <a:p>
            <a:pPr marL="0" indent="0">
              <a:spcAft>
                <a:spcPts val="0"/>
              </a:spcAft>
              <a:buNone/>
              <a:tabLst>
                <a:tab pos="1419225" algn="l"/>
              </a:tabLst>
            </a:pPr>
            <a:r>
              <a:rPr lang="en-GB" sz="4400" kern="50" dirty="0">
                <a:effectLst/>
                <a:ea typeface="SimSun" panose="02010600030101010101" pitchFamily="2" charset="-122"/>
                <a:cs typeface="Mangal"/>
              </a:rPr>
              <a:t>He's my Jesus 	</a:t>
            </a:r>
            <a:endParaRPr lang="nl-NL" sz="4400" kern="50" dirty="0">
              <a:effectLst/>
              <a:ea typeface="SimSun" panose="02010600030101010101" pitchFamily="2" charset="-122"/>
              <a:cs typeface="Mangal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sz="4400" kern="50" dirty="0">
                <a:effectLst/>
                <a:ea typeface="SimSun" panose="02010600030101010101" pitchFamily="2" charset="-122"/>
                <a:cs typeface="Mangal"/>
              </a:rPr>
              <a:t>The king of all (4x)</a:t>
            </a:r>
            <a:endParaRPr lang="nl-NL" sz="4400" kern="50" dirty="0">
              <a:effectLst/>
              <a:ea typeface="SimSun" panose="02010600030101010101" pitchFamily="2" charset="-122"/>
              <a:cs typeface="Mangal"/>
            </a:endParaRPr>
          </a:p>
          <a:p>
            <a:endParaRPr lang="nl-N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E80FAE-19AC-FA44-A510-5E877DEC5201}"/>
              </a:ext>
            </a:extLst>
          </p:cNvPr>
          <p:cNvSpPr txBox="1"/>
          <p:nvPr/>
        </p:nvSpPr>
        <p:spPr>
          <a:xfrm>
            <a:off x="9551963" y="182880"/>
            <a:ext cx="2419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2875164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618186"/>
            <a:ext cx="10515600" cy="5558777"/>
          </a:xfrm>
        </p:spPr>
        <p:txBody>
          <a:bodyPr anchor="ctr"/>
          <a:lstStyle/>
          <a:p>
            <a:pPr marL="0" indent="0" algn="ctr">
              <a:spcAft>
                <a:spcPts val="0"/>
              </a:spcAft>
              <a:buNone/>
            </a:pPr>
            <a:endParaRPr lang="en-GB" kern="50" dirty="0">
              <a:effectLst/>
              <a:latin typeface="Trebuchet MS" panose="020B0603020202020204" pitchFamily="34" charset="0"/>
              <a:ea typeface="SimSun" panose="02010600030101010101" pitchFamily="2" charset="-122"/>
              <a:cs typeface="Mangal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en-GB" kern="50" dirty="0">
              <a:latin typeface="Trebuchet MS" panose="020B0603020202020204" pitchFamily="34" charset="0"/>
              <a:ea typeface="SimSun" panose="02010600030101010101" pitchFamily="2" charset="-122"/>
              <a:cs typeface="Mangal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sz="5400" kern="50" dirty="0">
                <a:effectLst/>
                <a:ea typeface="SimSun" panose="02010600030101010101" pitchFamily="2" charset="-122"/>
                <a:cs typeface="Mangal"/>
              </a:rPr>
              <a:t>Lift your eyes </a:t>
            </a:r>
            <a:endParaRPr lang="nl-NL" sz="5400" kern="50" dirty="0">
              <a:effectLst/>
              <a:ea typeface="SimSun" panose="02010600030101010101" pitchFamily="2" charset="-122"/>
              <a:cs typeface="Mangal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sz="5400" kern="50" dirty="0">
                <a:effectLst/>
                <a:ea typeface="SimSun" panose="02010600030101010101" pitchFamily="2" charset="-122"/>
                <a:cs typeface="Mangal"/>
              </a:rPr>
              <a:t>And praise His name (4x)</a:t>
            </a:r>
            <a:endParaRPr lang="nl-NL" sz="5400" kern="50" dirty="0">
              <a:effectLst/>
              <a:ea typeface="SimSun" panose="02010600030101010101" pitchFamily="2" charset="-122"/>
              <a:cs typeface="Mangal"/>
            </a:endParaRPr>
          </a:p>
          <a:p>
            <a:endParaRPr lang="nl-N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5D9939-E92B-D64A-86CB-69F98A8DBC34}"/>
              </a:ext>
            </a:extLst>
          </p:cNvPr>
          <p:cNvSpPr txBox="1"/>
          <p:nvPr/>
        </p:nvSpPr>
        <p:spPr>
          <a:xfrm>
            <a:off x="9551963" y="182880"/>
            <a:ext cx="2419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4137577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579549"/>
            <a:ext cx="10515600" cy="5597414"/>
          </a:xfrm>
        </p:spPr>
        <p:txBody>
          <a:bodyPr anchor="ctr"/>
          <a:lstStyle/>
          <a:p>
            <a:pPr marL="0" indent="0">
              <a:spcAft>
                <a:spcPts val="0"/>
              </a:spcAft>
              <a:buNone/>
            </a:pPr>
            <a:endParaRPr lang="en-GB" sz="5400" kern="50" dirty="0">
              <a:effectLst/>
              <a:ea typeface="SimSun" panose="02010600030101010101" pitchFamily="2" charset="-122"/>
              <a:cs typeface="Mangal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sz="5400" kern="50" dirty="0">
                <a:effectLst/>
                <a:ea typeface="SimSun" panose="02010600030101010101" pitchFamily="2" charset="-122"/>
                <a:cs typeface="Mangal"/>
              </a:rPr>
              <a:t>Clap your hands </a:t>
            </a:r>
            <a:endParaRPr lang="nl-NL" sz="5400" kern="50" dirty="0">
              <a:effectLst/>
              <a:ea typeface="SimSun" panose="02010600030101010101" pitchFamily="2" charset="-122"/>
              <a:cs typeface="Mangal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5400" kern="50" dirty="0">
                <a:effectLst/>
                <a:ea typeface="SimSun" panose="02010600030101010101" pitchFamily="2" charset="-122"/>
                <a:cs typeface="Mangal"/>
              </a:rPr>
              <a:t>And jump for joy (4x)</a:t>
            </a:r>
            <a:endParaRPr lang="nl-NL" sz="5400" kern="50" dirty="0">
              <a:effectLst/>
              <a:ea typeface="SimSun" panose="02010600030101010101" pitchFamily="2" charset="-122"/>
              <a:cs typeface="Mangal"/>
            </a:endParaRPr>
          </a:p>
          <a:p>
            <a:endParaRPr lang="nl-N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7AE9C8-5583-A344-BE19-D5A6CE8809BC}"/>
              </a:ext>
            </a:extLst>
          </p:cNvPr>
          <p:cNvSpPr txBox="1"/>
          <p:nvPr/>
        </p:nvSpPr>
        <p:spPr>
          <a:xfrm>
            <a:off x="9551963" y="182880"/>
            <a:ext cx="2419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1886700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579549"/>
            <a:ext cx="10515600" cy="5597414"/>
          </a:xfrm>
        </p:spPr>
        <p:txBody>
          <a:bodyPr anchor="ctr"/>
          <a:lstStyle/>
          <a:p>
            <a:pPr marL="0" indent="0">
              <a:spcAft>
                <a:spcPts val="0"/>
              </a:spcAft>
              <a:buNone/>
            </a:pPr>
            <a:endParaRPr lang="en-GB" sz="5400" kern="50" dirty="0">
              <a:effectLst/>
              <a:ea typeface="SimSun" panose="02010600030101010101" pitchFamily="2" charset="-122"/>
              <a:cs typeface="Mangal"/>
            </a:endParaRP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</a:rPr>
              <a:t>Koning </a:t>
            </a:r>
            <a:r>
              <a:rPr lang="en-GB" sz="4400" b="0" i="0" dirty="0" err="1">
                <a:solidFill>
                  <a:srgbClr val="000000"/>
                </a:solidFill>
                <a:effectLst/>
              </a:rPr>
              <a:t>Jezus</a:t>
            </a:r>
            <a:r>
              <a:rPr lang="en-GB" sz="44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</a:rPr>
              <a:t>onze</a:t>
            </a:r>
            <a:r>
              <a:rPr lang="en-GB" sz="44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</a:rPr>
              <a:t>Heer</a:t>
            </a:r>
            <a:r>
              <a:rPr lang="en-GB" sz="4400" b="0" i="0" dirty="0">
                <a:solidFill>
                  <a:srgbClr val="000000"/>
                </a:solidFill>
                <a:effectLst/>
              </a:rPr>
              <a:t> (4x)</a:t>
            </a:r>
          </a:p>
          <a:p>
            <a:endParaRPr lang="nl-NL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017186-1C78-8C4A-AFD4-2E36A36C37A7}"/>
              </a:ext>
            </a:extLst>
          </p:cNvPr>
          <p:cNvSpPr txBox="1"/>
          <p:nvPr/>
        </p:nvSpPr>
        <p:spPr>
          <a:xfrm>
            <a:off x="9551963" y="182880"/>
            <a:ext cx="2419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2731600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579549"/>
            <a:ext cx="10515600" cy="5597414"/>
          </a:xfrm>
        </p:spPr>
        <p:txBody>
          <a:bodyPr anchor="ctr"/>
          <a:lstStyle/>
          <a:p>
            <a:pPr marL="0" indent="0">
              <a:spcAft>
                <a:spcPts val="0"/>
              </a:spcAft>
              <a:buNone/>
            </a:pPr>
            <a:endParaRPr lang="en-GB" sz="5400" kern="50" dirty="0">
              <a:effectLst/>
              <a:ea typeface="SimSun" panose="02010600030101010101" pitchFamily="2" charset="-122"/>
              <a:cs typeface="Mangal"/>
            </a:endParaRP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</a:rPr>
              <a:t>Kijk</a:t>
            </a:r>
            <a:r>
              <a:rPr lang="en-GB" sz="44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</a:rPr>
              <a:t>omhoog</a:t>
            </a:r>
            <a:r>
              <a:rPr lang="en-GB" sz="44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</a:rPr>
              <a:t>en</a:t>
            </a:r>
            <a:r>
              <a:rPr lang="en-GB" sz="44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</a:rPr>
              <a:t>prijs</a:t>
            </a:r>
            <a:r>
              <a:rPr lang="en-GB" sz="44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</a:rPr>
              <a:t>Zijn</a:t>
            </a:r>
            <a:r>
              <a:rPr lang="en-GB" sz="4400" b="0" i="0" dirty="0">
                <a:solidFill>
                  <a:srgbClr val="000000"/>
                </a:solidFill>
                <a:effectLst/>
              </a:rPr>
              <a:t> Naam (4x)</a:t>
            </a:r>
          </a:p>
          <a:p>
            <a:endParaRPr lang="nl-N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DB3482-54C9-0348-8B84-FAA932E0A0C0}"/>
              </a:ext>
            </a:extLst>
          </p:cNvPr>
          <p:cNvSpPr txBox="1"/>
          <p:nvPr/>
        </p:nvSpPr>
        <p:spPr>
          <a:xfrm>
            <a:off x="9551963" y="182880"/>
            <a:ext cx="2419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3416963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579549"/>
            <a:ext cx="10515600" cy="5597414"/>
          </a:xfrm>
        </p:spPr>
        <p:txBody>
          <a:bodyPr anchor="ctr"/>
          <a:lstStyle/>
          <a:p>
            <a:pPr marL="0" indent="0">
              <a:spcAft>
                <a:spcPts val="0"/>
              </a:spcAft>
              <a:buNone/>
            </a:pPr>
            <a:endParaRPr lang="en-GB" sz="5400" kern="50" dirty="0">
              <a:effectLst/>
              <a:ea typeface="SimSun" panose="02010600030101010101" pitchFamily="2" charset="-122"/>
              <a:cs typeface="Mangal"/>
            </a:endParaRP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</a:rPr>
              <a:t>Klap</a:t>
            </a:r>
            <a:r>
              <a:rPr lang="en-GB" sz="4400" b="0" i="0" dirty="0">
                <a:solidFill>
                  <a:srgbClr val="000000"/>
                </a:solidFill>
                <a:effectLst/>
              </a:rPr>
              <a:t> met </a:t>
            </a:r>
            <a:r>
              <a:rPr lang="en-GB" sz="4400" b="0" i="0" dirty="0" err="1">
                <a:solidFill>
                  <a:srgbClr val="000000"/>
                </a:solidFill>
                <a:effectLst/>
              </a:rPr>
              <a:t>ons</a:t>
            </a:r>
            <a:r>
              <a:rPr lang="en-GB" sz="44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</a:rPr>
              <a:t>en</a:t>
            </a:r>
            <a:r>
              <a:rPr lang="en-GB" sz="4400" b="0" i="0" dirty="0">
                <a:solidFill>
                  <a:srgbClr val="000000"/>
                </a:solidFill>
                <a:effectLst/>
              </a:rPr>
              <a:t> dans </a:t>
            </a:r>
            <a:r>
              <a:rPr lang="en-GB" sz="4400" b="0" i="0" dirty="0" err="1">
                <a:solidFill>
                  <a:srgbClr val="000000"/>
                </a:solidFill>
                <a:effectLst/>
              </a:rPr>
              <a:t>voor</a:t>
            </a:r>
            <a:r>
              <a:rPr lang="en-GB" sz="4400" b="0" i="0" dirty="0">
                <a:solidFill>
                  <a:srgbClr val="000000"/>
                </a:solidFill>
                <a:effectLst/>
              </a:rPr>
              <a:t> Hem (4x)</a:t>
            </a:r>
          </a:p>
          <a:p>
            <a:endParaRPr lang="nl-N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7040D8-87E9-2342-83DA-8CE66E119054}"/>
              </a:ext>
            </a:extLst>
          </p:cNvPr>
          <p:cNvSpPr txBox="1"/>
          <p:nvPr/>
        </p:nvSpPr>
        <p:spPr>
          <a:xfrm>
            <a:off x="9551963" y="182880"/>
            <a:ext cx="2419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1244073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579549"/>
            <a:ext cx="10515600" cy="5597414"/>
          </a:xfrm>
        </p:spPr>
        <p:txBody>
          <a:bodyPr anchor="ctr"/>
          <a:lstStyle/>
          <a:p>
            <a:pPr marL="0" indent="0">
              <a:spcAft>
                <a:spcPts val="0"/>
              </a:spcAft>
              <a:buNone/>
            </a:pPr>
            <a:endParaRPr lang="en-GB" sz="5400" kern="50" dirty="0">
              <a:effectLst/>
              <a:ea typeface="SimSun" panose="02010600030101010101" pitchFamily="2" charset="-122"/>
              <a:cs typeface="Mangal"/>
            </a:endParaRP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</a:rPr>
              <a:t>El e </a:t>
            </a:r>
            <a:r>
              <a:rPr lang="en-GB" sz="4400" b="0" i="0" dirty="0" err="1">
                <a:solidFill>
                  <a:srgbClr val="000000"/>
                </a:solidFill>
                <a:effectLst/>
              </a:rPr>
              <a:t>Isus</a:t>
            </a:r>
            <a:r>
              <a:rPr lang="en-GB" sz="4400" b="0" i="0" dirty="0">
                <a:solidFill>
                  <a:srgbClr val="000000"/>
                </a:solidFill>
                <a:effectLst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</a:rPr>
              <a:t>domnul</a:t>
            </a:r>
            <a:r>
              <a:rPr lang="en-GB" sz="4400" b="0" i="0" dirty="0">
                <a:solidFill>
                  <a:srgbClr val="000000"/>
                </a:solidFill>
                <a:effectLst/>
              </a:rPr>
              <a:t> meu (4x)</a:t>
            </a:r>
          </a:p>
          <a:p>
            <a:endParaRPr lang="nl-N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7040D8-87E9-2342-83DA-8CE66E119054}"/>
              </a:ext>
            </a:extLst>
          </p:cNvPr>
          <p:cNvSpPr txBox="1"/>
          <p:nvPr/>
        </p:nvSpPr>
        <p:spPr>
          <a:xfrm>
            <a:off x="9551963" y="182880"/>
            <a:ext cx="2419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Romanian</a:t>
            </a:r>
          </a:p>
        </p:txBody>
      </p:sp>
    </p:spTree>
    <p:extLst>
      <p:ext uri="{BB962C8B-B14F-4D97-AF65-F5344CB8AC3E}">
        <p14:creationId xmlns:p14="http://schemas.microsoft.com/office/powerpoint/2010/main" val="2626819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579549"/>
            <a:ext cx="10515600" cy="5597414"/>
          </a:xfrm>
        </p:spPr>
        <p:txBody>
          <a:bodyPr anchor="ctr"/>
          <a:lstStyle/>
          <a:p>
            <a:pPr marL="0" indent="0">
              <a:spcAft>
                <a:spcPts val="0"/>
              </a:spcAft>
              <a:buNone/>
            </a:pPr>
            <a:endParaRPr lang="en-GB" sz="5400" kern="50" dirty="0">
              <a:effectLst/>
              <a:ea typeface="SimSun" panose="02010600030101010101" pitchFamily="2" charset="-122"/>
              <a:cs typeface="Mangal"/>
            </a:endParaRP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</a:rPr>
              <a:t>Ridica-ți</a:t>
            </a:r>
            <a:r>
              <a:rPr lang="en-GB" sz="44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</a:rPr>
              <a:t>ochii</a:t>
            </a:r>
            <a:r>
              <a:rPr lang="en-GB" sz="4400" b="0" i="0" dirty="0">
                <a:solidFill>
                  <a:srgbClr val="000000"/>
                </a:solidFill>
                <a:effectLst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</a:rPr>
              <a:t>laudă</a:t>
            </a:r>
            <a:r>
              <a:rPr lang="en-GB" sz="4400" b="0" i="0" dirty="0">
                <a:solidFill>
                  <a:srgbClr val="000000"/>
                </a:solidFill>
                <a:effectLst/>
              </a:rPr>
              <a:t>-L (4x)</a:t>
            </a:r>
          </a:p>
          <a:p>
            <a:endParaRPr lang="nl-N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7040D8-87E9-2342-83DA-8CE66E119054}"/>
              </a:ext>
            </a:extLst>
          </p:cNvPr>
          <p:cNvSpPr txBox="1"/>
          <p:nvPr/>
        </p:nvSpPr>
        <p:spPr>
          <a:xfrm>
            <a:off x="9551963" y="182880"/>
            <a:ext cx="2419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L" i="1" dirty="0"/>
              <a:t>Romanian</a:t>
            </a:r>
          </a:p>
        </p:txBody>
      </p:sp>
    </p:spTree>
    <p:extLst>
      <p:ext uri="{BB962C8B-B14F-4D97-AF65-F5344CB8AC3E}">
        <p14:creationId xmlns:p14="http://schemas.microsoft.com/office/powerpoint/2010/main" val="332786170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2484</TotalTime>
  <Words>98</Words>
  <Application>Microsoft Macintosh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Trebuchet MS</vt:lpstr>
      <vt:lpstr>Kantoorthema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Rieneke Visser</dc:creator>
  <cp:lastModifiedBy>ICP EU | Office</cp:lastModifiedBy>
  <cp:revision>6</cp:revision>
  <dcterms:created xsi:type="dcterms:W3CDTF">2016-02-01T11:55:12Z</dcterms:created>
  <dcterms:modified xsi:type="dcterms:W3CDTF">2024-10-16T09:50:20Z</dcterms:modified>
</cp:coreProperties>
</file>